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584175"/>
          </a:xfrm>
        </p:spPr>
        <p:txBody>
          <a:bodyPr/>
          <a:lstStyle/>
          <a:p>
            <a:r>
              <a:rPr lang="ru-RU" dirty="0" smtClean="0"/>
              <a:t>Методическое объединение для старших воспитателей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рамках проведения методических объединений 29 сентября 2015 года в детском саду проведен однодневный семинар практикум – «Моделирование предметно – пространственной среды ДОУ в условиях современных требований и перехода на ФГОС дошкольного образования».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Лист регистрации участников методического объединения.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178" y="1600200"/>
            <a:ext cx="63976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</a:t>
            </a:r>
            <a:r>
              <a:rPr lang="ru-RU" smtClean="0"/>
              <a:t>методического объединения </a:t>
            </a:r>
            <a:endParaRPr lang="ru-RU"/>
          </a:p>
        </p:txBody>
      </p:sp>
      <p:pic>
        <p:nvPicPr>
          <p:cNvPr id="2050" name="Picture 2" descr="D:\Desktop\сайт\Информация для сайта ОКТЯБРЬ 2015г\Семинары для сайта ОКТЯБРЬ 2015г\P1020210 Старшие воспитат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0" y="1600200"/>
            <a:ext cx="80395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Методическое объединение для старших воспитателей </vt:lpstr>
      <vt:lpstr>Лист регистрации участников методического объединения.</vt:lpstr>
      <vt:lpstr>Участники методического объединения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объединение для старших воспитателей </dc:title>
  <dc:creator>детский сад №115</dc:creator>
  <cp:lastModifiedBy>детский сад №115</cp:lastModifiedBy>
  <cp:revision>1</cp:revision>
  <dcterms:created xsi:type="dcterms:W3CDTF">2015-10-05T08:15:00Z</dcterms:created>
  <dcterms:modified xsi:type="dcterms:W3CDTF">2015-10-05T08:19:48Z</dcterms:modified>
</cp:coreProperties>
</file>